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25</Words>
  <Application>Microsoft Office PowerPoint</Application>
  <PresentationFormat>Ecran lat</PresentationFormat>
  <Paragraphs>12</Paragraphs>
  <Slides>63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63</vt:i4>
      </vt:variant>
    </vt:vector>
  </HeadingPairs>
  <TitlesOfParts>
    <vt:vector size="69" baseType="lpstr">
      <vt:lpstr>Arial</vt:lpstr>
      <vt:lpstr>Lucida Calligraphy</vt:lpstr>
      <vt:lpstr>Lucida Handwriting</vt:lpstr>
      <vt:lpstr>Trebuchet MS</vt:lpstr>
      <vt:lpstr>Wingdings 3</vt:lpstr>
      <vt:lpstr>Fațetă</vt:lpstr>
      <vt:lpstr> ZWISCHEN DEN KULTUREN  C4</vt:lpstr>
      <vt:lpstr> Mein bevorzugtes Buch 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Computer im Unterricht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Feste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Persönlichkeiten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ZWISCHEN DEN KULTUREN  C4</dc:title>
  <dc:creator>Carmen Bulhac</dc:creator>
  <cp:lastModifiedBy>Carmen Bulhac</cp:lastModifiedBy>
  <cp:revision>7</cp:revision>
  <cp:lastPrinted>2021-10-31T15:39:44Z</cp:lastPrinted>
  <dcterms:created xsi:type="dcterms:W3CDTF">2021-10-30T18:08:02Z</dcterms:created>
  <dcterms:modified xsi:type="dcterms:W3CDTF">2021-10-31T15:58:23Z</dcterms:modified>
</cp:coreProperties>
</file>